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8"/>
  </p:notesMasterIdLst>
  <p:sldIdLst>
    <p:sldId id="256" r:id="rId3"/>
    <p:sldId id="259" r:id="rId4"/>
    <p:sldId id="258" r:id="rId5"/>
    <p:sldId id="260" r:id="rId6"/>
    <p:sldId id="261" r:id="rId7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 autoAdjust="0"/>
    <p:restoredTop sz="94719" autoAdjust="0"/>
  </p:normalViewPr>
  <p:slideViewPr>
    <p:cSldViewPr snapToGrid="0">
      <p:cViewPr>
        <p:scale>
          <a:sx n="100" d="100"/>
          <a:sy n="100" d="100"/>
        </p:scale>
        <p:origin x="4504" y="2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오현아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2" r:id="rId3"/>
    <p:sldLayoutId id="214748365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1801518555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dk1"/>
                          </a:solidFill>
                        </a:rPr>
                        <a:t>REACTJS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오현아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2021-12-27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/>
              <a:t>기능구현 페이지 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73833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페이지 명 </a:t>
            </a:r>
            <a:r>
              <a:rPr lang="en-US" altLang="ko-KR" dirty="0"/>
              <a:t>:</a:t>
            </a:r>
            <a:endParaRPr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B37E69A5-C695-4EDE-98EA-B1FEA8B76A45}"/>
              </a:ext>
            </a:extLst>
          </p:cNvPr>
          <p:cNvSpPr txBox="1">
            <a:spLocks/>
          </p:cNvSpPr>
          <p:nvPr/>
        </p:nvSpPr>
        <p:spPr>
          <a:xfrm>
            <a:off x="363510" y="1552347"/>
            <a:ext cx="6130980" cy="76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100" b="0" dirty="0"/>
              <a:t>광고 섹션에 슬라이드 첨부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FBE7FBD-429E-452A-8F42-08F762F3D0F4}"/>
              </a:ext>
            </a:extLst>
          </p:cNvPr>
          <p:cNvCxnSpPr/>
          <p:nvPr/>
        </p:nvCxnSpPr>
        <p:spPr>
          <a:xfrm>
            <a:off x="234227" y="2025042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>
            <a:extLst>
              <a:ext uri="{FF2B5EF4-FFF2-40B4-BE49-F238E27FC236}">
                <a16:creationId xmlns:a16="http://schemas.microsoft.com/office/drawing/2014/main" id="{A8F43F87-5FF4-469D-A4E2-F9C170DCF790}"/>
              </a:ext>
            </a:extLst>
          </p:cNvPr>
          <p:cNvSpPr txBox="1">
            <a:spLocks/>
          </p:cNvSpPr>
          <p:nvPr/>
        </p:nvSpPr>
        <p:spPr>
          <a:xfrm>
            <a:off x="363510" y="2107538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 err="1"/>
              <a:t>기능구현</a:t>
            </a:r>
            <a:r>
              <a:rPr lang="ko-KR" altLang="en-US" dirty="0"/>
              <a:t> 이미지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CBF98F2-7CD7-7F46-9CC3-53C9D15FA5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6496"/>
          <a:stretch/>
        </p:blipFill>
        <p:spPr>
          <a:xfrm>
            <a:off x="538083" y="2450926"/>
            <a:ext cx="5846778" cy="3519301"/>
          </a:xfrm>
          <a:prstGeom prst="rect">
            <a:avLst/>
          </a:prstGeom>
        </p:spPr>
      </p:pic>
      <p:cxnSp>
        <p:nvCxnSpPr>
          <p:cNvPr id="10" name="직선 연결선 4">
            <a:extLst>
              <a:ext uri="{FF2B5EF4-FFF2-40B4-BE49-F238E27FC236}">
                <a16:creationId xmlns:a16="http://schemas.microsoft.com/office/drawing/2014/main" id="{51DE5AC1-B803-174F-A48D-7675917B1B82}"/>
              </a:ext>
            </a:extLst>
          </p:cNvPr>
          <p:cNvCxnSpPr/>
          <p:nvPr/>
        </p:nvCxnSpPr>
        <p:spPr>
          <a:xfrm>
            <a:off x="210423" y="6085562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 descr="텍스트, 바닥, 실내, 가구이(가) 표시된 사진&#10;&#10;자동 생성된 설명">
            <a:extLst>
              <a:ext uri="{FF2B5EF4-FFF2-40B4-BE49-F238E27FC236}">
                <a16:creationId xmlns:a16="http://schemas.microsoft.com/office/drawing/2014/main" id="{FAADD933-8E82-9544-84EA-A22E7AC90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37" y="6134689"/>
            <a:ext cx="5570825" cy="335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HTML</a:t>
            </a:r>
            <a:endParaRPr lang="ko-KR" altLang="en-US" dirty="0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2A2828A7-3819-9B4D-B6C6-9989393C5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9" t="9883" r="6831" b="6512"/>
          <a:stretch/>
        </p:blipFill>
        <p:spPr>
          <a:xfrm>
            <a:off x="580576" y="1565480"/>
            <a:ext cx="5696848" cy="788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C036135-E7BE-5D4D-990F-CF282A6F832A}"/>
              </a:ext>
            </a:extLst>
          </p:cNvPr>
          <p:cNvCxnSpPr/>
          <p:nvPr/>
        </p:nvCxnSpPr>
        <p:spPr>
          <a:xfrm>
            <a:off x="221701" y="1325356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부제목 2">
            <a:extLst>
              <a:ext uri="{FF2B5EF4-FFF2-40B4-BE49-F238E27FC236}">
                <a16:creationId xmlns:a16="http://schemas.microsoft.com/office/drawing/2014/main" id="{358CC53C-8ED9-A545-87A6-2105108EE8EB}"/>
              </a:ext>
            </a:extLst>
          </p:cNvPr>
          <p:cNvSpPr txBox="1">
            <a:spLocks/>
          </p:cNvSpPr>
          <p:nvPr/>
        </p:nvSpPr>
        <p:spPr>
          <a:xfrm>
            <a:off x="350984" y="1403959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CSS</a:t>
            </a:r>
            <a:endParaRPr lang="ko-KR" altLang="en-US" dirty="0"/>
          </a:p>
        </p:txBody>
      </p:sp>
      <p:pic>
        <p:nvPicPr>
          <p:cNvPr id="9" name="그림 8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F35244E5-6718-D948-A754-8F61253DB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7" t="4046" r="7848" b="2003"/>
          <a:stretch/>
        </p:blipFill>
        <p:spPr>
          <a:xfrm>
            <a:off x="2622119" y="1782472"/>
            <a:ext cx="1613762" cy="7637100"/>
          </a:xfrm>
          <a:prstGeom prst="rect">
            <a:avLst/>
          </a:prstGeom>
        </p:spPr>
      </p:pic>
      <p:sp>
        <p:nvSpPr>
          <p:cNvPr id="10" name="Google Shape;40;p2">
            <a:extLst>
              <a:ext uri="{FF2B5EF4-FFF2-40B4-BE49-F238E27FC236}">
                <a16:creationId xmlns:a16="http://schemas.microsoft.com/office/drawing/2014/main" id="{A9D328DF-A14E-C84A-BA85-7062A198FA6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9125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5">
            <a:extLst>
              <a:ext uri="{FF2B5EF4-FFF2-40B4-BE49-F238E27FC236}">
                <a16:creationId xmlns:a16="http://schemas.microsoft.com/office/drawing/2014/main" id="{94E7C1CC-1456-734B-880E-539E5A7E5568}"/>
              </a:ext>
            </a:extLst>
          </p:cNvPr>
          <p:cNvCxnSpPr/>
          <p:nvPr/>
        </p:nvCxnSpPr>
        <p:spPr>
          <a:xfrm>
            <a:off x="234227" y="1332566"/>
            <a:ext cx="6389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부제목 2">
            <a:extLst>
              <a:ext uri="{FF2B5EF4-FFF2-40B4-BE49-F238E27FC236}">
                <a16:creationId xmlns:a16="http://schemas.microsoft.com/office/drawing/2014/main" id="{EDB2CEAF-F385-FE49-936A-609B763D4CA5}"/>
              </a:ext>
            </a:extLst>
          </p:cNvPr>
          <p:cNvSpPr txBox="1">
            <a:spLocks/>
          </p:cNvSpPr>
          <p:nvPr/>
        </p:nvSpPr>
        <p:spPr>
          <a:xfrm>
            <a:off x="363510" y="1411168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JS</a:t>
            </a:r>
            <a:endParaRPr lang="ko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6D81F3DE-1E43-354D-8726-07148021C2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5" t="18211" r="3415" b="10689"/>
          <a:stretch/>
        </p:blipFill>
        <p:spPr>
          <a:xfrm>
            <a:off x="234227" y="2041746"/>
            <a:ext cx="6389546" cy="2004156"/>
          </a:xfrm>
          <a:prstGeom prst="rect">
            <a:avLst/>
          </a:prstGeom>
        </p:spPr>
      </p:pic>
      <p:sp>
        <p:nvSpPr>
          <p:cNvPr id="8" name="Google Shape;40;p2">
            <a:extLst>
              <a:ext uri="{FF2B5EF4-FFF2-40B4-BE49-F238E27FC236}">
                <a16:creationId xmlns:a16="http://schemas.microsoft.com/office/drawing/2014/main" id="{2A82BDB1-8DCC-CA44-A5A7-2DB4C25EA57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321251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49</Words>
  <Application>Microsoft Macintosh PowerPoint</Application>
  <PresentationFormat>A4 용지(210x297mm)</PresentationFormat>
  <Paragraphs>18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기능구현 페이지 </vt:lpstr>
      <vt:lpstr>02. 기능구현 페이지 관련 코드</vt:lpstr>
      <vt:lpstr>02. 기능구현 페이지 관련 코드</vt:lpstr>
      <vt:lpstr>02. 기능구현 페이지 관련 코드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 Hyun</cp:lastModifiedBy>
  <cp:revision>18</cp:revision>
  <dcterms:created xsi:type="dcterms:W3CDTF">2021-08-19T04:35:51Z</dcterms:created>
  <dcterms:modified xsi:type="dcterms:W3CDTF">2021-12-27T02:54:47Z</dcterms:modified>
</cp:coreProperties>
</file>